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296FF-FA21-419A-BA3B-81D456D532D2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E3DEC-B4DD-4F36-9CB3-4F47B84D2642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E3DEC-B4DD-4F36-9CB3-4F47B84D2642}" type="slidenum">
              <a:rPr lang="de-DE" smtClean="0"/>
              <a:t>3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AC3CC-F58C-4C42-86F5-5D81F4F410E1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42CDD-18A1-412B-89C3-2013FCC5A36D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i="1" dirty="0" smtClean="0">
                <a:solidFill>
                  <a:srgbClr val="C00000"/>
                </a:solidFill>
                <a:latin typeface="Adobe Myungjo Std M" pitchFamily="18" charset="-128"/>
                <a:ea typeface="Adobe Myungjo Std M" pitchFamily="18" charset="-128"/>
              </a:rPr>
              <a:t>Master Chemie-Umweltingenieurwesen</a:t>
            </a:r>
            <a:endParaRPr lang="de-DE" b="1" i="1" dirty="0">
              <a:solidFill>
                <a:srgbClr val="C00000"/>
              </a:solidFill>
              <a:latin typeface="Adobe Myungjo Std M" pitchFamily="18" charset="-128"/>
              <a:ea typeface="Adobe Myungjo Std M" pitchFamily="18" charset="-128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An der Hochschule Merseburg</a:t>
            </a:r>
            <a:endParaRPr lang="de-D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i="1" dirty="0" smtClean="0">
                <a:latin typeface="Adobe Garamond Pro Bold" pitchFamily="18" charset="0"/>
              </a:rPr>
              <a:t>Studienablauf-Inhalt</a:t>
            </a:r>
            <a:endParaRPr lang="de-DE" b="1" i="1" dirty="0">
              <a:latin typeface="Adobe Garamond Pro Bold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C00000"/>
                </a:solidFill>
              </a:rPr>
              <a:t>Regelstudienzeit</a:t>
            </a:r>
            <a:r>
              <a:rPr lang="de-DE" dirty="0" smtClean="0"/>
              <a:t>:  </a:t>
            </a:r>
            <a:r>
              <a:rPr lang="de-D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 Semester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Vertiefung</a:t>
            </a:r>
            <a:r>
              <a:rPr lang="de-DE" dirty="0" smtClean="0"/>
              <a:t> </a:t>
            </a:r>
            <a:r>
              <a:rPr lang="de-DE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im 3. und 4. Semester 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Masterarbeit</a:t>
            </a:r>
            <a:r>
              <a:rPr lang="de-DE" dirty="0" smtClean="0"/>
              <a:t> </a:t>
            </a:r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 4. Semester in gewählter Vertiefung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b="1" i="1" dirty="0" smtClean="0">
                <a:solidFill>
                  <a:srgbClr val="C00000"/>
                </a:solidFill>
              </a:rPr>
              <a:t>Berufsperspektiven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i="1" dirty="0" smtClean="0">
                <a:solidFill>
                  <a:schemeClr val="bg2">
                    <a:lumMod val="50000"/>
                  </a:schemeClr>
                </a:solidFill>
              </a:rPr>
              <a:t>Die Anwendung und Entwicklung technischer Verfahren und Produkte</a:t>
            </a:r>
          </a:p>
          <a:p>
            <a:endParaRPr lang="de-DE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b="1" i="1" dirty="0" smtClean="0">
                <a:solidFill>
                  <a:schemeClr val="accent2">
                    <a:lumMod val="50000"/>
                  </a:schemeClr>
                </a:solidFill>
              </a:rPr>
              <a:t>die Planung und Leitung technisch-/wissenschaftlicher Projekte und Prozesse</a:t>
            </a:r>
            <a:endParaRPr lang="de-DE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Grafik 3" descr="Die Anwendung und Entwicklung technischer Verfahren und Produk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3499354"/>
            <a:ext cx="7920880" cy="2609981"/>
          </a:xfrm>
          <a:prstGeom prst="rect">
            <a:avLst/>
          </a:prstGeom>
        </p:spPr>
      </p:pic>
      <p:pic>
        <p:nvPicPr>
          <p:cNvPr id="6" name="Grafik 5" descr="die Planung und Leitun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3501008"/>
            <a:ext cx="6048672" cy="356950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8" name="Inhaltsplatzhalter 7" descr="sali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052736"/>
            <a:ext cx="6919416" cy="4397945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Bildschirmpräsentation (4:3)</PresentationFormat>
  <Paragraphs>10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Master Chemie-Umweltingenieurwesen</vt:lpstr>
      <vt:lpstr>Studienablauf-Inhalt</vt:lpstr>
      <vt:lpstr>Berufsperspektiven </vt:lpstr>
      <vt:lpstr>Folie 4</vt:lpstr>
    </vt:vector>
  </TitlesOfParts>
  <Company>HS Merseburg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Chemie-Umweltingenieurwesen</dc:title>
  <dc:creator>Reinhard Dienelt</dc:creator>
  <cp:lastModifiedBy>Reinhard Dienelt</cp:lastModifiedBy>
  <cp:revision>4</cp:revision>
  <dcterms:created xsi:type="dcterms:W3CDTF">2017-11-04T12:43:04Z</dcterms:created>
  <dcterms:modified xsi:type="dcterms:W3CDTF">2017-11-04T13:19:21Z</dcterms:modified>
</cp:coreProperties>
</file>