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9AC5D-3D22-4ECB-9C0D-E3D056CE7C9E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EE4F-F6F2-4F91-A653-939DA29A22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9AC5D-3D22-4ECB-9C0D-E3D056CE7C9E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EE4F-F6F2-4F91-A653-939DA29A22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9AC5D-3D22-4ECB-9C0D-E3D056CE7C9E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EE4F-F6F2-4F91-A653-939DA29A22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9AC5D-3D22-4ECB-9C0D-E3D056CE7C9E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EE4F-F6F2-4F91-A653-939DA29A22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9AC5D-3D22-4ECB-9C0D-E3D056CE7C9E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EE4F-F6F2-4F91-A653-939DA29A22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9AC5D-3D22-4ECB-9C0D-E3D056CE7C9E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EE4F-F6F2-4F91-A653-939DA29A22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9AC5D-3D22-4ECB-9C0D-E3D056CE7C9E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EE4F-F6F2-4F91-A653-939DA29A22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9AC5D-3D22-4ECB-9C0D-E3D056CE7C9E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EE4F-F6F2-4F91-A653-939DA29A22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9AC5D-3D22-4ECB-9C0D-E3D056CE7C9E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EE4F-F6F2-4F91-A653-939DA29A22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9AC5D-3D22-4ECB-9C0D-E3D056CE7C9E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EE4F-F6F2-4F91-A653-939DA29A22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9AC5D-3D22-4ECB-9C0D-E3D056CE7C9E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EE4F-F6F2-4F91-A653-939DA29A22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9AC5D-3D22-4ECB-9C0D-E3D056CE7C9E}" type="datetimeFigureOut">
              <a:rPr lang="de-DE" smtClean="0"/>
              <a:t>04.11.2017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0EE4F-F6F2-4F91-A653-939DA29A2275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latin typeface="Arial Black" pitchFamily="34" charset="0"/>
              </a:rPr>
              <a:t>SAMSUNG Galaxy S8</a:t>
            </a:r>
            <a:endParaRPr lang="de-DE" dirty="0">
              <a:latin typeface="Arial Black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Smart-Phone der neuen Generation</a:t>
            </a:r>
            <a:endParaRPr lang="de-DE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70C0"/>
                </a:solidFill>
              </a:rPr>
              <a:t>SAMSUNG Galaxy S8,S8+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C00000"/>
                </a:solidFill>
              </a:rPr>
              <a:t>S8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dirty="0" smtClean="0">
                <a:solidFill>
                  <a:schemeClr val="accent5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</a:rPr>
              <a:t>Ist Klein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>
                <a:solidFill>
                  <a:schemeClr val="accent5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</a:rPr>
              <a:t>Battery 3500A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>
                <a:solidFill>
                  <a:schemeClr val="accent5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</a:rPr>
              <a:t>Memory 32G</a:t>
            </a:r>
            <a:endParaRPr lang="de-DE" dirty="0">
              <a:solidFill>
                <a:schemeClr val="accent5">
                  <a:lumMod val="50000"/>
                </a:schemeClr>
              </a:solidFill>
              <a:latin typeface="Adobe Song Std L" pitchFamily="18" charset="-128"/>
              <a:ea typeface="Adobe Song Std L" pitchFamily="18" charset="-128"/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C00000"/>
                </a:solidFill>
              </a:rPr>
              <a:t>S8+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Inhaltsplatzhalt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dirty="0" smtClean="0">
                <a:solidFill>
                  <a:srgbClr val="002060"/>
                </a:solidFill>
                <a:latin typeface="Adobe Caslon Pro" pitchFamily="18" charset="0"/>
              </a:rPr>
              <a:t>Ist Groß 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>
                <a:solidFill>
                  <a:srgbClr val="002060"/>
                </a:solidFill>
                <a:latin typeface="Adobe Caslon Pro" pitchFamily="18" charset="0"/>
              </a:rPr>
              <a:t>Battery 3800A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>
                <a:solidFill>
                  <a:srgbClr val="002060"/>
                </a:solidFill>
                <a:latin typeface="Adobe Caslon Pro" pitchFamily="18" charset="0"/>
              </a:rPr>
              <a:t>Memory 62G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fcon0798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908720"/>
            <a:ext cx="4286250" cy="3524251"/>
          </a:xfrm>
          <a:prstGeom prst="rect">
            <a:avLst/>
          </a:prstGeom>
          <a:noFill/>
        </p:spPr>
      </p:pic>
      <p:pic>
        <p:nvPicPr>
          <p:cNvPr id="1030" name="Picture 6" descr="Picture of Samsung Galaxy S8 SM-G950F 64GB (Orchid Gray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764704"/>
            <a:ext cx="4000500" cy="4000501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Bildschirmpräsentation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SAMSUNG Galaxy S8</vt:lpstr>
      <vt:lpstr>SAMSUNG Galaxy S8,S8+</vt:lpstr>
      <vt:lpstr>Folie 3</vt:lpstr>
    </vt:vector>
  </TitlesOfParts>
  <Company>HS Merseburg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Meine Präsention</dc:title>
  <dc:creator>Lisa Riese</dc:creator>
  <cp:lastModifiedBy>Lisa Riese</cp:lastModifiedBy>
  <cp:revision>9</cp:revision>
  <dcterms:created xsi:type="dcterms:W3CDTF">2017-11-04T11:57:52Z</dcterms:created>
  <dcterms:modified xsi:type="dcterms:W3CDTF">2017-11-04T13:26:10Z</dcterms:modified>
</cp:coreProperties>
</file>